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5" r:id="rId3"/>
    <p:sldId id="266" r:id="rId4"/>
    <p:sldId id="269" r:id="rId5"/>
    <p:sldId id="259" r:id="rId6"/>
    <p:sldId id="256" r:id="rId7"/>
    <p:sldId id="258" r:id="rId8"/>
    <p:sldId id="263" r:id="rId9"/>
    <p:sldId id="260" r:id="rId10"/>
    <p:sldId id="262" r:id="rId11"/>
    <p:sldId id="264" r:id="rId12"/>
    <p:sldId id="267" r:id="rId13"/>
    <p:sldId id="268" r:id="rId14"/>
    <p:sldId id="270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AEB8-FACD-4550-8725-DF130FB65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A37AD-089B-4FF1-AE93-AE7DAD141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7AEB6-7C44-4485-9738-0DCA971A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AE17-A062-44B2-9386-D21A1634775B}" type="datetimeFigureOut">
              <a:rPr lang="en-PK" smtClean="0"/>
              <a:t>19/10/2020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AECDF-96DE-4D3B-8A86-A26E98DE0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E749C-8E15-41C3-A682-347162D2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1BCC-D7AF-4540-BFB4-B91BFD0179C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2926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9148B-B883-4603-890D-4040A7D5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B713B-18C9-4F25-A4D7-63EC3401C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B0BB0-5A8F-4696-AEA8-253349CF0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AE17-A062-44B2-9386-D21A1634775B}" type="datetimeFigureOut">
              <a:rPr lang="en-PK" smtClean="0"/>
              <a:t>19/10/2020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0737B-C0F5-4586-BDE5-7A7ACAEC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DD863-92FB-481C-A75B-F9C021AE0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1BCC-D7AF-4540-BFB4-B91BFD0179C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1762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F41744-5DCD-4766-9A05-4A543FC6A9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D209A-7974-4073-82DE-E18A37962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CF266-0D1D-45F0-AB1A-392D42DC9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AE17-A062-44B2-9386-D21A1634775B}" type="datetimeFigureOut">
              <a:rPr lang="en-PK" smtClean="0"/>
              <a:t>19/10/2020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EA8D9-C90F-45B4-8A37-E9409366F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14C4C-A8DB-45A8-A527-DAABB2B82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1BCC-D7AF-4540-BFB4-B91BFD0179C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90587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0D95-F66E-4924-AE5F-99B5861DB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49D56-59BA-471B-83C8-24DEFD05E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49C94-98CB-4CBE-9946-48AAF2209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AE17-A062-44B2-9386-D21A1634775B}" type="datetimeFigureOut">
              <a:rPr lang="en-PK" smtClean="0"/>
              <a:t>19/10/2020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1FB55-B06C-4125-AA72-ED1AC40EB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88376-6B14-4CD1-B0A5-3BCF59210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1BCC-D7AF-4540-BFB4-B91BFD0179C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0055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41DFE-F673-4FF5-94A9-C8FCFB264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74430-AEDB-4800-BB05-3BD22F261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15AFC-A23C-4197-BB4E-FBC98E200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AE17-A062-44B2-9386-D21A1634775B}" type="datetimeFigureOut">
              <a:rPr lang="en-PK" smtClean="0"/>
              <a:t>19/10/2020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DD0EA-4CCF-4CD9-BFD4-B2A68C18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BE325-9105-4D7B-87C0-BC496565D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1BCC-D7AF-4540-BFB4-B91BFD0179C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13194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9021D-7D1B-44F7-B12B-2492C7AF8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35DA1-2BC0-4C21-9609-508B55B26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BB0BB-DA2C-4262-94B0-165A451CE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31C591-267F-4FCB-A0B0-D236636DA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AE17-A062-44B2-9386-D21A1634775B}" type="datetimeFigureOut">
              <a:rPr lang="en-PK" smtClean="0"/>
              <a:t>19/10/2020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88259-E789-4D7E-B627-3673737A3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93262-3966-4CDC-8541-42478873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1BCC-D7AF-4540-BFB4-B91BFD0179C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68255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61E53-E824-4988-AE90-1CB532FB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CBD04-987E-4647-AE36-38731F1E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7CD64-2C9B-4659-8AA4-E12C95E6C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D461A-A78C-4A68-9BAC-560EC3EA59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CF9FFB-27AA-40E9-93E3-C0C92D7F3F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E17CE5-D7F1-47E2-97D5-D8063EE37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AE17-A062-44B2-9386-D21A1634775B}" type="datetimeFigureOut">
              <a:rPr lang="en-PK" smtClean="0"/>
              <a:t>19/10/2020</a:t>
            </a:fld>
            <a:endParaRPr lang="en-P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E0D932-71DA-4769-B9B7-984F4EB3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685DB8-E2B5-4511-8A9E-DA2710AD9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1BCC-D7AF-4540-BFB4-B91BFD0179C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13787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C7C4-A3DD-4353-858D-E18AF3FD0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003043-B1C2-4773-9148-5FE9BD112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AE17-A062-44B2-9386-D21A1634775B}" type="datetimeFigureOut">
              <a:rPr lang="en-PK" smtClean="0"/>
              <a:t>19/10/2020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CA477C-7464-4761-875E-90E88775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216B8-150F-44FD-8671-AC0E2114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1BCC-D7AF-4540-BFB4-B91BFD0179C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19849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D8C06D-577D-4E5E-8FD4-CCE27B90F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AE17-A062-44B2-9386-D21A1634775B}" type="datetimeFigureOut">
              <a:rPr lang="en-PK" smtClean="0"/>
              <a:t>19/10/2020</a:t>
            </a:fld>
            <a:endParaRPr lang="en-P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C62345-27D7-4C81-AD95-11A9C5584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9BA1D-A7BD-43D3-9F66-A5201976B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1BCC-D7AF-4540-BFB4-B91BFD0179C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39245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CC6CA-402F-4F59-B065-35F0F5A2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2F460-37FA-4DC3-9AF2-176424910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FDB7C-E120-4B4A-88C6-C2729DF16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4EFD9-35B1-4CF6-818F-D15ED390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AE17-A062-44B2-9386-D21A1634775B}" type="datetimeFigureOut">
              <a:rPr lang="en-PK" smtClean="0"/>
              <a:t>19/10/2020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95A0B-0C93-4589-A1FA-BFA47DA2D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1C618-8313-4343-BEC7-A6987B6CB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1BCC-D7AF-4540-BFB4-B91BFD0179C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053438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A5C94-C36A-4662-B0BA-E4D03732F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A410EC-DAEE-4092-9988-CEAC366935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94EDE-905D-4D50-A562-41D25BB86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D1879-0726-402D-92CC-D05959B1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AE17-A062-44B2-9386-D21A1634775B}" type="datetimeFigureOut">
              <a:rPr lang="en-PK" smtClean="0"/>
              <a:t>19/10/2020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F2A84-FB91-4D11-8B92-6A7FAC240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9E4D7-A256-4E8D-9C41-3E3F3C17F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1BCC-D7AF-4540-BFB4-B91BFD0179C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7860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48B099-E76D-4928-9372-DC1A245CC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61786-E779-4FDD-A87E-5E7FB9D27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3DDD8-8F8A-49AF-9196-33FAE0AF5A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AE17-A062-44B2-9386-D21A1634775B}" type="datetimeFigureOut">
              <a:rPr lang="en-PK" smtClean="0"/>
              <a:t>19/10/2020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629BB-C8E7-4D2A-BF51-F679A37F8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DED54-10D5-4B48-88DE-523A32C0C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61BCC-D7AF-4540-BFB4-B91BFD0179C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3670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3.jpg"/><Relationship Id="rId3" Type="http://schemas.openxmlformats.org/officeDocument/2006/relationships/image" Target="../media/image9.jpg"/><Relationship Id="rId7" Type="http://schemas.openxmlformats.org/officeDocument/2006/relationships/image" Target="../media/image8.jpg"/><Relationship Id="rId12" Type="http://schemas.openxmlformats.org/officeDocument/2006/relationships/image" Target="../media/image3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2.jpg"/><Relationship Id="rId5" Type="http://schemas.openxmlformats.org/officeDocument/2006/relationships/image" Target="../media/image6.jpg"/><Relationship Id="rId15" Type="http://schemas.openxmlformats.org/officeDocument/2006/relationships/image" Target="../media/image4.jpg"/><Relationship Id="rId10" Type="http://schemas.openxmlformats.org/officeDocument/2006/relationships/image" Target="../media/image12.jpg"/><Relationship Id="rId4" Type="http://schemas.openxmlformats.org/officeDocument/2006/relationships/image" Target="../media/image10.jpg"/><Relationship Id="rId9" Type="http://schemas.openxmlformats.org/officeDocument/2006/relationships/image" Target="../media/image11.jpg"/><Relationship Id="rId1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2.jpg"/><Relationship Id="rId3" Type="http://schemas.openxmlformats.org/officeDocument/2006/relationships/image" Target="../media/image15.jpg"/><Relationship Id="rId7" Type="http://schemas.openxmlformats.org/officeDocument/2006/relationships/image" Target="../media/image6.jpg"/><Relationship Id="rId12" Type="http://schemas.openxmlformats.org/officeDocument/2006/relationships/image" Target="../media/image12.jpg"/><Relationship Id="rId2" Type="http://schemas.openxmlformats.org/officeDocument/2006/relationships/image" Target="../media/image4.jpg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1.jpg"/><Relationship Id="rId5" Type="http://schemas.openxmlformats.org/officeDocument/2006/relationships/image" Target="../media/image9.jpg"/><Relationship Id="rId15" Type="http://schemas.openxmlformats.org/officeDocument/2006/relationships/image" Target="../media/image13.jpg"/><Relationship Id="rId10" Type="http://schemas.openxmlformats.org/officeDocument/2006/relationships/image" Target="../media/image5.jpg"/><Relationship Id="rId4" Type="http://schemas.openxmlformats.org/officeDocument/2006/relationships/image" Target="../media/image1.jpg"/><Relationship Id="rId9" Type="http://schemas.openxmlformats.org/officeDocument/2006/relationships/image" Target="../media/image8.jpg"/><Relationship Id="rId1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1127-2D42-47A5-9E17-AB51FBA8C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7E66D2-9ADF-4792-B6AE-7A86F46FA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72201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6063-01DC-4F16-A7B2-A556ED5C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8A06D1-40E9-4E12-BEF4-8F9A998A5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455312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3536B-2A48-4EBF-B4BB-8511CBCD0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816659-401D-4333-A70F-610286F9B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852189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F2F90-AA38-475C-9117-977A27CF7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D9FABD-EA1C-4EEA-A4C4-F2CDC34BE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280036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E3CE2-771A-48CB-BCA0-CBAE37F03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24EB23-049E-4CDE-9F26-B37A99E32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287451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01CDC-B33A-42C9-925B-EF0D077E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30C9D1-674D-4449-996F-C3E45AE7E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98761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C8F8B-AD07-48A9-BF4B-C910DFF95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DE3542-F7D5-4FC7-B9CC-FF77B927E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359293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91F52-E259-432E-9574-A68E020B0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4FFF7D-AE00-4AA5-A86E-6703F5CAC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646713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466E5-2D01-43AA-BC13-87B82C16A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76E570-4334-4C84-BD6D-67A8E37D2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96668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B3BB9-D6F9-44FF-9029-85711B39B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1E67EA-844B-4024-BBEA-8852B8F6C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653352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084BE-01BB-4471-8702-89736C8FC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E213D7-832F-46C1-8322-7F1387AC0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70534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74DD34-7CC7-4290-AAC7-713313D03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0" y="234059"/>
            <a:ext cx="7923872" cy="5942904"/>
          </a:xfrm>
        </p:spPr>
      </p:pic>
    </p:spTree>
    <p:extLst>
      <p:ext uri="{BB962C8B-B14F-4D97-AF65-F5344CB8AC3E}">
        <p14:creationId xmlns:p14="http://schemas.microsoft.com/office/powerpoint/2010/main" val="317906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69DB2-37CC-4321-ABFE-AFA249737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AAD665-66C3-4BC5-B997-2C13AC1BF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CFD5DA-8775-4006-8903-C66FAEE80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77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B0369-1688-4F3F-97AD-B65E3BA3B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CCFD86-021E-43FA-AB44-B89577753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554586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88FE5-0543-42FC-96C8-9C491DEB1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0F7ACE-237A-4AF8-8628-0E76C8203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4DA841-9CE7-4BA1-85D0-4002F8C27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B2334D-CDAB-4F71-BA42-061F78D19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89115D-8F14-4577-A953-4274EBD24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32134A-1D8A-4213-8251-5C871F8A59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59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FA6C5-572F-490E-87E2-D28472EDF2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F46216-FBB5-48AD-9ED1-D674BE1BD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ACF151-2427-4CE6-977E-479D8F8C7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9A2144-8AF6-4B21-B61F-FCC961965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3996EB-CC72-47D6-90D4-81B2D75D3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B1CBE0-7074-484B-B1D1-6773842D5A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8427AB-0EFE-4689-B99F-854A0FF2D9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130D35-23D4-4644-B825-E1F98324CA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D9EA96-7AFD-4B43-B129-A5104AF33F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FDC816-5C40-44AC-9BBC-E34CB1C381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3A4C2B-2205-4CFB-AF84-8B1720C099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88F9FC-2CF5-467E-AE48-D17A2AFF30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34A5FF8-30D9-4864-8DF1-A01F9232CA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9FB38B-B017-45FC-A63C-12506F71FE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EB0FC22-BA10-4D82-8743-C48499EEEF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2FA2DEA-8838-41A6-A5AF-48D113EA3F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7025ABA-27C9-430A-AFE0-1DE061771C1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6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6C27-B6A2-4792-A84B-57AE603B6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FDEC06-36FF-44F3-A86A-AAFCEF21E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521B31-15B6-4838-BEFE-85DA1990A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48FEEB-EACF-4F80-A362-DF8222C72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DDE0E0-4DAB-4C4F-AFC0-087191D59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1C82FB-107A-4824-9BE9-FEAD2DE428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C19052-BFD9-4E3E-8DDC-73B6BECDA7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3C83BF-D125-4655-B19C-33FBB08DDD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037434-69A7-45C9-8517-59EF4D3A6D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C6D2DE-0CCC-4106-A2B9-1E44BAD827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AEFD27-41B1-4CD6-9D7F-ED0D04AF06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36690CC-EB72-44B0-865F-200668FFB7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F51E418-CCC1-4A8D-8CED-16DFFBDD2D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124074C-94E3-4D7C-A39B-77D16596A2E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D497447-AC07-4EDB-8F48-70AB8F1600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D4D5943-0483-47A4-AE19-848DAB3983A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50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82EC-2D99-4363-B3A0-A675322A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507431-5D32-4F2D-8149-FB59BD243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780690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50D86-AF09-417F-B252-05949979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5EDF43-F30C-44E0-AF59-355519007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719164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Roohi Jamal</dc:creator>
  <cp:lastModifiedBy>Roohi Jamal</cp:lastModifiedBy>
  <cp:revision>1</cp:revision>
  <dcterms:created xsi:type="dcterms:W3CDTF">2020-10-18T20:23:26Z</dcterms:created>
  <dcterms:modified xsi:type="dcterms:W3CDTF">2020-10-18T20:32:23Z</dcterms:modified>
</cp:coreProperties>
</file>